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313863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9" d="100"/>
          <a:sy n="69" d="100"/>
        </p:scale>
        <p:origin x="20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AE3E9-FD35-4D9C-BC41-904B15D31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708506-0525-B08E-9308-0DD7EFF78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D96BF-9461-B666-AE4B-0245268B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B219CC-FE0C-7079-44A1-BB230DED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E9E1E-5301-B436-E23D-54D9E24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654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8AED5-1719-9EC5-B862-DE850BE0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6A1275-C9E1-C12A-AC6F-D92EEF860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1519E-B418-3E42-6970-303836B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F7811-2398-A6BB-2BC3-2970C905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D0193-D884-3309-667E-44DF494E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1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8800CD-2101-45F2-CA7C-B091E81CF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E962B-8F6A-427D-C356-9B545EBAF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37E421-6250-2BAD-0A96-40FEB0B5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06B14-59FA-F339-94A4-BC041747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437D8-6302-F2CD-B5A8-10DA8E6D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9259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6E8A3-B4A9-F0C8-2EC9-2E34F561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2B7A0-E2B5-C965-D87B-79B1D9D0C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8D1FC-D21A-D0AD-DD99-E7EF7D02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A82F6-E2BB-B323-FA06-1E9A96BB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050BB-4A9D-2D33-93E6-49F7B2ED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9274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C2087-20FD-E42D-FA50-A88E4669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4B5FF6-1963-9FDE-6D49-124DE969B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D5C04B-EF84-15AD-3AB9-C7A335B4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34075D-C7BD-CF3F-9FD8-44385320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B2AAE-09F0-702B-09DD-862C8779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9880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B11A2-30DB-5B18-346E-A2DAE344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883121-D245-8B45-A4F3-B817D910C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2925D-4F60-FDF8-52A9-AF369FAB8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4AF0F7-D6CF-DEA9-C32A-23D40CC9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7E3186-F283-0BB7-B27D-933D2CEF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89D051-12A7-F5EF-1853-D33673A6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410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5C0ED-F18C-3197-91D7-1FC7FA61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8A40D5-4AFE-ABBC-980E-4E278BF82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2C31C5-17B2-4A06-973E-931429AC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F2DAB1-CF64-BA55-35F4-B7DDF07E0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09098C-FC2B-AD86-7020-7ED2C31FF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B724EC-40CC-3C76-2A08-4348CF9A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3A5610-A9EC-293F-3872-3164C997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350139-6A36-1804-17A8-AE97E952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7704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4A3A9-9A5A-B53A-B52A-3C79395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B5448E-E146-02E9-1A87-88E823A3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E77DB2-F980-067E-104D-7C359E4C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A7D560-F211-FE15-7C97-1C72A2A0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9350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01607-8178-4482-18DA-61A41A2D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1314F-2BE9-02F9-393C-215BBB19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040DCC-511E-11C7-C20C-7F65CBC6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9921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5DF45-7A6E-FBDE-A6F3-EC48C3B3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120B5-D993-C07E-1EED-15B14442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22E707-9E72-9599-3F38-F713AD23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4C41DB-E925-0DA2-D8A9-E9B4975A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A6E1DD-E1F9-6D9F-507E-179B2F44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D7DF67-33EC-388C-8BFA-3B038A6B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5165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90F07-BC31-4C4D-B437-51AB486A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0784F5-0246-5F68-4884-7E39B3CEE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633536-DB3D-450A-1836-EC04EFAC5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1A531B-034D-EF7A-A82A-E52475D7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92EC3B-1613-718B-30C2-7656DDB7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336C60-6056-89F0-4D29-56116656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510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BB12A4-4954-36A2-4FAA-2E8FED93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F4318-226F-169D-F6A4-D248222D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613D9-2844-B365-DBF5-E87FF984E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0AA6-905B-44BC-A417-186B796062F9}" type="datetimeFigureOut">
              <a:rPr lang="es-PA" smtClean="0"/>
              <a:t>07/23/2023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091DDB-F5BD-C550-5B6D-E892BD40D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F0975-E749-FDD7-3D32-8F2C6521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EC76-8D76-4238-B03E-4008BB62F0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1365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2AC25A-5215-631F-30D7-BF87E5CE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9459" cy="22063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B7D996-00F8-31FE-8C6F-DE124362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693"/>
            <a:ext cx="3309461" cy="22063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C1C490-3662-AEBC-FF46-55821EDC1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2" y="2325847"/>
            <a:ext cx="3309458" cy="22063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9D59D7-3B71-19BD-F699-E9D707190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1" y="4651695"/>
            <a:ext cx="3309459" cy="22063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1BA012-4254-7BFD-6B98-B9DF9088C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0" y="0"/>
            <a:ext cx="3309459" cy="22063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99F798E-4F3E-C8D9-C772-4D8CECD84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06" y="2325847"/>
            <a:ext cx="3309458" cy="220630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F7140C-A575-5A7F-E244-2C9F560D5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35" y="4666663"/>
            <a:ext cx="3318543" cy="221236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478B662-A223-2A62-C3FC-F3A0F6DB3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" y="2325848"/>
            <a:ext cx="3309458" cy="220630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A31541B-8E10-9BA5-9837-A33E356D65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06" y="0"/>
            <a:ext cx="3331129" cy="22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2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9BAFE3-3B09-2E5D-DB2D-92D1AA7AA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9459" cy="22063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083040-4735-FF99-9069-AC51AF9B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3" y="0"/>
            <a:ext cx="3309459" cy="22063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C58CE2-4D0A-282E-539A-AD525FE5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694"/>
            <a:ext cx="3309459" cy="22063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1D1AF1-AD3E-E941-6F06-C547019E6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1" y="4651694"/>
            <a:ext cx="3309459" cy="22063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34DC9-FC28-1D3D-F902-86DABBC8E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3" y="2325847"/>
            <a:ext cx="3309457" cy="22063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9EEA086-879F-657B-D03B-95DB385BBC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48" y="2325845"/>
            <a:ext cx="3309461" cy="22063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1E5C51A-52EF-EBE7-AB7B-0650E2339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49" y="-1"/>
            <a:ext cx="3309460" cy="220630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A219446-F848-7F98-2CC7-2128425FA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48" y="4652879"/>
            <a:ext cx="3307682" cy="220512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8BABA3E-A8DB-8835-853E-2D3090D900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25846"/>
            <a:ext cx="3309459" cy="22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E5CD64-2E7D-0BA8-C09E-6AF895319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9458" cy="22063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BE5D0F-DDC8-79D4-3136-3C2EE2005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2" y="2325847"/>
            <a:ext cx="3309458" cy="22063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2F4548-860C-90B5-6877-C28FE701D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2" y="4651695"/>
            <a:ext cx="3309458" cy="22063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06E84C-253D-C22A-843B-D25959C13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2" y="-1"/>
            <a:ext cx="3309458" cy="22063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51C6E7C-BE0A-D4D7-A713-513E3F9E9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71" y="0"/>
            <a:ext cx="3309458" cy="220630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850CB08-D4F2-47D5-C971-44E50779F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" y="2325847"/>
            <a:ext cx="3309458" cy="220630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6FBD166-74C7-8BA1-B6F4-F9D65508DF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694"/>
            <a:ext cx="3309458" cy="22063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02962E-ED0E-D596-5112-A6261F2434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71" y="2325847"/>
            <a:ext cx="3309458" cy="220630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9007CD2-3F69-7AD4-9A26-C337C26E7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71" y="4651695"/>
            <a:ext cx="3309458" cy="22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5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CONVENTO</dc:creator>
  <cp:lastModifiedBy>CONVENTO</cp:lastModifiedBy>
  <cp:revision>1</cp:revision>
  <cp:lastPrinted>2023-07-23T20:00:07Z</cp:lastPrinted>
  <dcterms:created xsi:type="dcterms:W3CDTF">2023-07-23T19:39:09Z</dcterms:created>
  <dcterms:modified xsi:type="dcterms:W3CDTF">2023-07-23T20:05:25Z</dcterms:modified>
</cp:coreProperties>
</file>